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8"/>
  </p:notesMasterIdLst>
  <p:sldIdLst>
    <p:sldId id="296" r:id="rId2"/>
    <p:sldId id="297" r:id="rId3"/>
    <p:sldId id="298" r:id="rId4"/>
    <p:sldId id="299" r:id="rId5"/>
    <p:sldId id="300" r:id="rId6"/>
    <p:sldId id="301" r:id="rId7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F5504E"/>
    <a:srgbClr val="00FF99"/>
    <a:srgbClr val="AFABAB"/>
    <a:srgbClr val="00B46B"/>
    <a:srgbClr val="00D27D"/>
    <a:srgbClr val="0096FF"/>
    <a:srgbClr val="FFFF00"/>
    <a:srgbClr val="FFFFFF"/>
    <a:srgbClr val="51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3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21" name="Group 120"/>
          <p:cNvGrpSpPr/>
          <p:nvPr/>
        </p:nvGrpSpPr>
        <p:grpSpPr>
          <a:xfrm>
            <a:off x="0" y="631570"/>
            <a:ext cx="5463540" cy="3813819"/>
            <a:chOff x="0" y="631570"/>
            <a:chExt cx="5463540" cy="38138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02584"/>
              <a:ext cx="1441476" cy="929415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0525" y="1125445"/>
              <a:ext cx="430945" cy="128953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422" y="1150845"/>
              <a:ext cx="434112" cy="12990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87486" y="1176245"/>
              <a:ext cx="448056" cy="1340737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525" y="2616784"/>
              <a:ext cx="3512175" cy="1805745"/>
            </a:xfrm>
            <a:prstGeom prst="rect">
              <a:avLst/>
            </a:prstGeom>
            <a:ln w="12700">
              <a:solidFill>
                <a:srgbClr val="F5504E">
                  <a:alpha val="88000"/>
                </a:srgbClr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310525" y="1124753"/>
              <a:ext cx="1411073" cy="373947"/>
            </a:xfrm>
            <a:prstGeom prst="rect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21598" y="1498700"/>
              <a:ext cx="2101102" cy="1105484"/>
            </a:xfrm>
            <a:prstGeom prst="line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0525" y="1498700"/>
              <a:ext cx="0" cy="1118084"/>
            </a:xfrm>
            <a:prstGeom prst="line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96618"/>
              <a:ext cx="3077705" cy="115535"/>
              <a:chOff x="1008128" y="571168"/>
              <a:chExt cx="3077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085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072384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517680" y="806118"/>
              <a:ext cx="983703" cy="121885"/>
              <a:chOff x="517680" y="463218"/>
              <a:chExt cx="983703" cy="121885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4695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 flipV="1">
                <a:off x="517680" y="521270"/>
                <a:ext cx="493776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1006630" y="521270"/>
                <a:ext cx="493776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501383" y="4632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520307" y="4632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3615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58711" y="631570"/>
              <a:ext cx="6399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609.6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l="21244" t="27130" r="22213" b="58994"/>
            <a:stretch/>
          </p:blipFill>
          <p:spPr>
            <a:xfrm>
              <a:off x="3990551" y="3486150"/>
              <a:ext cx="1326217" cy="919389"/>
            </a:xfrm>
            <a:prstGeom prst="rect">
              <a:avLst/>
            </a:prstGeom>
            <a:ln>
              <a:solidFill>
                <a:srgbClr val="00FF99"/>
              </a:solidFill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9"/>
            <a:srcRect t="1468" b="7196"/>
            <a:stretch/>
          </p:blipFill>
          <p:spPr>
            <a:xfrm>
              <a:off x="3990551" y="2616784"/>
              <a:ext cx="1326217" cy="805866"/>
            </a:xfrm>
            <a:prstGeom prst="rect">
              <a:avLst/>
            </a:prstGeom>
            <a:ln>
              <a:solidFill>
                <a:srgbClr val="33CCFF"/>
              </a:solidFill>
            </a:ln>
          </p:spPr>
        </p:pic>
        <p:sp>
          <p:nvSpPr>
            <p:cNvPr id="135" name="TextBox 134"/>
            <p:cNvSpPr txBox="1"/>
            <p:nvPr/>
          </p:nvSpPr>
          <p:spPr>
            <a:xfrm>
              <a:off x="444361" y="631570"/>
              <a:ext cx="6399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609.6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874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2145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011807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071688" y="3359150"/>
              <a:ext cx="142898" cy="9525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Connector: Elbow 55"/>
            <p:cNvCxnSpPr>
              <a:endCxn id="51" idx="1"/>
            </p:cNvCxnSpPr>
            <p:nvPr/>
          </p:nvCxnSpPr>
          <p:spPr>
            <a:xfrm flipV="1">
              <a:off x="2140853" y="3019717"/>
              <a:ext cx="1849698" cy="339434"/>
            </a:xfrm>
            <a:prstGeom prst="bentConnector3">
              <a:avLst>
                <a:gd name="adj1" fmla="val -79"/>
              </a:avLst>
            </a:prstGeom>
            <a:ln>
              <a:solidFill>
                <a:srgbClr val="33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335882" y="3575050"/>
              <a:ext cx="2651760" cy="365760"/>
              <a:chOff x="1335882" y="3232150"/>
              <a:chExt cx="2651760" cy="3657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1335882" y="3595688"/>
                <a:ext cx="2651760" cy="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2" idx="2"/>
              </p:cNvCxnSpPr>
              <p:nvPr/>
            </p:nvCxnSpPr>
            <p:spPr>
              <a:xfrm flipH="1">
                <a:off x="1338263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2266951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H="1">
                <a:off x="3064670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4694359" y="4178299"/>
              <a:ext cx="635109" cy="230832"/>
              <a:chOff x="4694359" y="3835399"/>
              <a:chExt cx="635109" cy="230832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826000" y="3854449"/>
                <a:ext cx="447688" cy="190643"/>
              </a:xfrm>
              <a:prstGeom prst="rect">
                <a:avLst/>
              </a:prstGeom>
              <a:solidFill>
                <a:schemeClr val="bg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694359" y="383539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lp/mm</a:t>
                </a: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99840" y="2031999"/>
              <a:ext cx="16637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back with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987642" y="7291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327" y="392030"/>
            <a:ext cx="5271589" cy="2526430"/>
            <a:chOff x="29327" y="392030"/>
            <a:chExt cx="5271589" cy="2526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774" r="1274"/>
            <a:stretch/>
          </p:blipFill>
          <p:spPr>
            <a:xfrm>
              <a:off x="29327" y="392030"/>
              <a:ext cx="5271589" cy="252643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5810" t="29715" r="71947" b="67396"/>
            <a:stretch/>
          </p:blipFill>
          <p:spPr>
            <a:xfrm>
              <a:off x="593496" y="2125977"/>
              <a:ext cx="1234440" cy="731522"/>
            </a:xfrm>
            <a:prstGeom prst="rect">
              <a:avLst/>
            </a:prstGeom>
            <a:ln w="12700">
              <a:solidFill>
                <a:srgbClr val="00FF99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5178" t="36909" r="42579" b="60202"/>
            <a:stretch/>
          </p:blipFill>
          <p:spPr>
            <a:xfrm>
              <a:off x="2392105" y="2125977"/>
              <a:ext cx="1234440" cy="731522"/>
            </a:xfrm>
            <a:prstGeom prst="rect">
              <a:avLst/>
            </a:prstGeom>
            <a:ln w="12700">
              <a:solidFill>
                <a:srgbClr val="F5504E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80100" t="37600" r="17657" b="59511"/>
            <a:stretch/>
          </p:blipFill>
          <p:spPr>
            <a:xfrm>
              <a:off x="3960816" y="2125977"/>
              <a:ext cx="1234440" cy="731522"/>
            </a:xfrm>
            <a:prstGeom prst="rect">
              <a:avLst/>
            </a:prstGeom>
            <a:ln w="12700">
              <a:solidFill>
                <a:srgbClr val="33CCFF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1241196" y="1463040"/>
              <a:ext cx="206604" cy="13716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52683" y="1463036"/>
              <a:ext cx="206604" cy="137160"/>
            </a:xfrm>
            <a:prstGeom prst="rect">
              <a:avLst/>
            </a:prstGeom>
            <a:noFill/>
            <a:ln>
              <a:solidFill>
                <a:srgbClr val="F550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27086" y="1463036"/>
              <a:ext cx="206604" cy="13716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7"/>
            <a:ext cx="5486400" cy="2326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335780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4300" y="21247"/>
            <a:ext cx="5346158" cy="7739502"/>
            <a:chOff x="114300" y="21247"/>
            <a:chExt cx="5346158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196775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3356" y="4787575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390039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13318</TotalTime>
  <Words>64</Words>
  <Application>Microsoft Office PowerPoint</Application>
  <PresentationFormat>Custom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436</cp:revision>
  <dcterms:created xsi:type="dcterms:W3CDTF">2015-09-02T22:57:10Z</dcterms:created>
  <dcterms:modified xsi:type="dcterms:W3CDTF">2016-11-14T17:20:32Z</dcterms:modified>
</cp:coreProperties>
</file>